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E23951-7E53-4B1F-9121-5CBDE3F3E6D7}">
  <a:tblStyle styleId="{3AE23951-7E53-4B1F-9121-5CBDE3F3E6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>
            <a:spLocks noGrp="1"/>
          </p:cNvSpPr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 txBox="1">
            <a:spLocks noGrp="1"/>
          </p:cNvSpPr>
          <p:nvPr>
            <p:ph type="subTitle" idx="1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subTitle" idx="2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>
            <a:spLocks noGrp="1"/>
          </p:cNvSpPr>
          <p:nvPr>
            <p:ph type="subTitle" idx="3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Scikit-Learn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>
            <a:spLocks noGrp="1"/>
          </p:cNvSpPr>
          <p:nvPr>
            <p:ph type="subTitle" idx="4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7334800" cy="1251825"/>
        </p:xfrm>
        <a:graphic>
          <a:graphicData uri="http://schemas.openxmlformats.org/drawingml/2006/table">
            <a:tbl>
              <a:tblPr>
                <a:noFill/>
                <a:tableStyleId>{3AE23951-7E53-4B1F-9121-5CBDE3F3E6D7}</a:tableStyleId>
              </a:tblPr>
              <a:tblGrid>
                <a:gridCol w="18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1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data deep-dive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2"/>
          <p:cNvSpPr txBox="1">
            <a:spLocks noGrp="1"/>
          </p:cNvSpPr>
          <p:nvPr>
            <p:ph type="subTitle" idx="2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learn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lang="en" b="1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0" name="Google Shape;113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6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2" name="Google Shape;1142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On-screen Show 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Amatic SC</vt:lpstr>
      <vt:lpstr>Arial</vt:lpstr>
      <vt:lpstr>Inconsolata</vt:lpstr>
      <vt:lpstr>Roboto</vt:lpstr>
      <vt:lpstr>Roboto Light</vt:lpstr>
      <vt:lpstr>Roboto Medium</vt:lpstr>
      <vt:lpstr>Roboto Thin</vt:lpstr>
      <vt:lpstr>Simple Light</vt:lpstr>
      <vt:lpstr>The Final Push</vt:lpstr>
      <vt:lpstr>Final Project Requirements</vt:lpstr>
      <vt:lpstr>Do What Your Heart Commands</vt:lpstr>
      <vt:lpstr>Final Project Requirements: Demystifying ML</vt:lpstr>
      <vt:lpstr>Final Project Requirements: Demystifying ML </vt:lpstr>
      <vt:lpstr>The key is to show the  value of what you know.  </vt:lpstr>
      <vt:lpstr>Final Project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Push</dc:title>
  <dc:creator>MaryJane Rabier</dc:creator>
  <cp:lastModifiedBy>Rabier, MaryJane</cp:lastModifiedBy>
  <cp:revision>1</cp:revision>
  <dcterms:modified xsi:type="dcterms:W3CDTF">2020-03-28T02:03:31Z</dcterms:modified>
</cp:coreProperties>
</file>